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47" autoAdjust="0"/>
    <p:restoredTop sz="94660"/>
  </p:normalViewPr>
  <p:slideViewPr>
    <p:cSldViewPr snapToGrid="0">
      <p:cViewPr varScale="1">
        <p:scale>
          <a:sx n="51" d="100"/>
          <a:sy n="51" d="100"/>
        </p:scale>
        <p:origin x="90"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media/media3.mp4>
</file>

<file path=ppt/media/media4.mp4>
</file>

<file path=ppt/media/media5.mp4>
</file>

<file path=ppt/media/media6.mp4>
</file>

<file path=ppt/media/media7.mp4>
</file>

<file path=ppt/media/media8.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2B07C-20AC-A508-6473-6585393227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D8FF705E-BA7B-C656-5961-5208D6CCE0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666DD2CD-8611-80CF-E9FF-8185D2B0DEA6}"/>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5" name="Footer Placeholder 4">
            <a:extLst>
              <a:ext uri="{FF2B5EF4-FFF2-40B4-BE49-F238E27FC236}">
                <a16:creationId xmlns:a16="http://schemas.microsoft.com/office/drawing/2014/main" id="{C48A8BA0-381E-B85B-F4FF-7ADF2E9DF18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A7064D5-13E3-4A3D-7C6A-AE84952C05FB}"/>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3260447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985C5-B9EF-D022-6EC8-ECDF7F34346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ADF65CB-D117-7020-AA57-2DD6528E07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15661FB-E9DA-B620-1FE9-2061D3446ECA}"/>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5" name="Footer Placeholder 4">
            <a:extLst>
              <a:ext uri="{FF2B5EF4-FFF2-40B4-BE49-F238E27FC236}">
                <a16:creationId xmlns:a16="http://schemas.microsoft.com/office/drawing/2014/main" id="{850C29D3-5CF7-23DF-5B9B-F5302E014CC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664DF58-CB7F-B7DF-DCAE-34A8DE19C719}"/>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1787488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B2369E-FD1D-6C5D-AF95-0A7AEBF5685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CD7E15B7-A3B9-0976-FFEA-A0CD7C498D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CDF00E9-0B9D-0444-63A3-CB0AAF50291F}"/>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5" name="Footer Placeholder 4">
            <a:extLst>
              <a:ext uri="{FF2B5EF4-FFF2-40B4-BE49-F238E27FC236}">
                <a16:creationId xmlns:a16="http://schemas.microsoft.com/office/drawing/2014/main" id="{3BCDBE59-83B7-2395-E9E9-698DB5C48FD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C68A4F5-9A47-60B2-BA59-94B4A626642D}"/>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3444305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163C6-CCA9-3E5B-4805-8566D64C8659}"/>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A50407D-F61B-DC68-BF90-ACEF00157CC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17A19D6-F030-BFAB-A9A6-56D0C4797846}"/>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5" name="Footer Placeholder 4">
            <a:extLst>
              <a:ext uri="{FF2B5EF4-FFF2-40B4-BE49-F238E27FC236}">
                <a16:creationId xmlns:a16="http://schemas.microsoft.com/office/drawing/2014/main" id="{8267110F-1DE4-F120-21B1-EE38B62E498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E7D6CFE-DCF6-7ABD-D7FC-2E111E38D658}"/>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809668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61791-0C85-7897-D859-C1F2640AB9B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5D739888-AC57-4121-A9AE-2F01097D26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45BAC19-1BC3-46D5-959A-03F919A86D7D}"/>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5" name="Footer Placeholder 4">
            <a:extLst>
              <a:ext uri="{FF2B5EF4-FFF2-40B4-BE49-F238E27FC236}">
                <a16:creationId xmlns:a16="http://schemas.microsoft.com/office/drawing/2014/main" id="{CC8F92CA-BEA9-8090-76C8-DC3F75C5D21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0531E52-637E-7E41-E1FA-84CF700C9210}"/>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3789928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FBA28-8A80-1DE7-FAE0-5A2BBFD0D568}"/>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46E4DB4-ABEC-7B58-B5C6-C677092499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7E013FF7-9349-065C-52C7-6B3ECCB39C0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B0932437-1C14-A611-90F6-3153AC6D7EE0}"/>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6" name="Footer Placeholder 5">
            <a:extLst>
              <a:ext uri="{FF2B5EF4-FFF2-40B4-BE49-F238E27FC236}">
                <a16:creationId xmlns:a16="http://schemas.microsoft.com/office/drawing/2014/main" id="{1B0CDF66-D643-60D5-239E-20B510333D0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718032F-56EB-30FB-DE55-6DA30EE2D311}"/>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3685629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89660-7366-F5DB-0256-7F886DC211F4}"/>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EC5CDB59-9CF1-FD7B-2CEC-2DDD2125EA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CCE809-A83E-932F-365F-CD1CAE24341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F09E6943-CA3C-4F9B-B9AB-0C7A3A18E9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72B32D-1739-AEFB-5989-70214C3B52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B6E19B9B-C8E4-F383-480C-8891BD03EA0F}"/>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8" name="Footer Placeholder 7">
            <a:extLst>
              <a:ext uri="{FF2B5EF4-FFF2-40B4-BE49-F238E27FC236}">
                <a16:creationId xmlns:a16="http://schemas.microsoft.com/office/drawing/2014/main" id="{2DD32AD8-0BE9-F778-F477-44AFEB5FB756}"/>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35BFDF3-66CF-9010-EDA4-32950D65453C}"/>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2517162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D0365-C1F3-5B6C-2697-0BE17A39FCC3}"/>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7C3FC4C1-30E8-0834-CB2C-D1EA1ADEDEEB}"/>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4" name="Footer Placeholder 3">
            <a:extLst>
              <a:ext uri="{FF2B5EF4-FFF2-40B4-BE49-F238E27FC236}">
                <a16:creationId xmlns:a16="http://schemas.microsoft.com/office/drawing/2014/main" id="{30F41F99-9C5D-D09C-16AE-A3C18EFC4117}"/>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49EBAFA1-F0B2-4F75-B56F-2D7C4D9B5EBE}"/>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2810314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89EF29-3375-FD9C-C28D-751E86336475}"/>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3" name="Footer Placeholder 2">
            <a:extLst>
              <a:ext uri="{FF2B5EF4-FFF2-40B4-BE49-F238E27FC236}">
                <a16:creationId xmlns:a16="http://schemas.microsoft.com/office/drawing/2014/main" id="{9F39FF6B-6CC7-1343-A2C1-2B133AA8AE1F}"/>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6E577AD2-2A66-843F-9625-C669724A4D45}"/>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2388182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9B90D-0E33-7651-53B9-4F9038BD37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2EDDC9A4-FCCB-8224-63A3-ACDCB18464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3AB85F57-1B15-A42F-F2E8-2903622171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719DBD-0A8E-2952-CFAE-BE1798041491}"/>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6" name="Footer Placeholder 5">
            <a:extLst>
              <a:ext uri="{FF2B5EF4-FFF2-40B4-BE49-F238E27FC236}">
                <a16:creationId xmlns:a16="http://schemas.microsoft.com/office/drawing/2014/main" id="{4057442F-BD10-FD90-9689-D2D05B05685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385B9AE6-CCA4-E487-81AF-88021ED94313}"/>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1119301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9F76B-7CFA-D02E-FD9E-67657F3B04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262E17C1-33CE-B547-8064-F1E1781D0F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7C4FD3EA-5176-A411-9578-AD631457C1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8A60B3-0CAB-C7A7-4CEE-7C829A86CDD1}"/>
              </a:ext>
            </a:extLst>
          </p:cNvPr>
          <p:cNvSpPr>
            <a:spLocks noGrp="1"/>
          </p:cNvSpPr>
          <p:nvPr>
            <p:ph type="dt" sz="half" idx="10"/>
          </p:nvPr>
        </p:nvSpPr>
        <p:spPr/>
        <p:txBody>
          <a:bodyPr/>
          <a:lstStyle/>
          <a:p>
            <a:fld id="{0582D45B-ADA5-4F87-8963-20CCF49BA64B}" type="datetimeFigureOut">
              <a:rPr lang="en-CA" smtClean="0"/>
              <a:t>2024-05-20</a:t>
            </a:fld>
            <a:endParaRPr lang="en-CA"/>
          </a:p>
        </p:txBody>
      </p:sp>
      <p:sp>
        <p:nvSpPr>
          <p:cNvPr id="6" name="Footer Placeholder 5">
            <a:extLst>
              <a:ext uri="{FF2B5EF4-FFF2-40B4-BE49-F238E27FC236}">
                <a16:creationId xmlns:a16="http://schemas.microsoft.com/office/drawing/2014/main" id="{F321C113-5D03-1479-7AF7-141B8FE50E4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4606010-E649-8697-588F-D16B9B02E9F9}"/>
              </a:ext>
            </a:extLst>
          </p:cNvPr>
          <p:cNvSpPr>
            <a:spLocks noGrp="1"/>
          </p:cNvSpPr>
          <p:nvPr>
            <p:ph type="sldNum" sz="quarter" idx="12"/>
          </p:nvPr>
        </p:nvSpPr>
        <p:spPr/>
        <p:txBody>
          <a:bodyPr/>
          <a:lstStyle/>
          <a:p>
            <a:fld id="{21090E8D-C190-4904-B1B6-49600E007B2B}" type="slidenum">
              <a:rPr lang="en-CA" smtClean="0"/>
              <a:t>‹#›</a:t>
            </a:fld>
            <a:endParaRPr lang="en-CA"/>
          </a:p>
        </p:txBody>
      </p:sp>
    </p:spTree>
    <p:extLst>
      <p:ext uri="{BB962C8B-B14F-4D97-AF65-F5344CB8AC3E}">
        <p14:creationId xmlns:p14="http://schemas.microsoft.com/office/powerpoint/2010/main" val="3591797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D5B5BE-A916-FE8B-A814-35497D4946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80F8FDF-30D7-B5F4-2FAC-D29B8F6112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4B1FF1C-528B-FD9A-3D26-CE2B33E0A9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82D45B-ADA5-4F87-8963-20CCF49BA64B}" type="datetimeFigureOut">
              <a:rPr lang="en-CA" smtClean="0"/>
              <a:t>2024-05-20</a:t>
            </a:fld>
            <a:endParaRPr lang="en-CA"/>
          </a:p>
        </p:txBody>
      </p:sp>
      <p:sp>
        <p:nvSpPr>
          <p:cNvPr id="5" name="Footer Placeholder 4">
            <a:extLst>
              <a:ext uri="{FF2B5EF4-FFF2-40B4-BE49-F238E27FC236}">
                <a16:creationId xmlns:a16="http://schemas.microsoft.com/office/drawing/2014/main" id="{9FF00FFF-1B7A-DE2D-BC16-0AA10553E1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8F24EAF0-EA72-D8E4-75B4-ED14B173E1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090E8D-C190-4904-B1B6-49600E007B2B}" type="slidenum">
              <a:rPr lang="en-CA" smtClean="0"/>
              <a:t>‹#›</a:t>
            </a:fld>
            <a:endParaRPr lang="en-CA"/>
          </a:p>
        </p:txBody>
      </p:sp>
    </p:spTree>
    <p:extLst>
      <p:ext uri="{BB962C8B-B14F-4D97-AF65-F5344CB8AC3E}">
        <p14:creationId xmlns:p14="http://schemas.microsoft.com/office/powerpoint/2010/main" val="1522459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8B273-93F5-46C3-8FD9-8C9AF37D6A61}"/>
              </a:ext>
            </a:extLst>
          </p:cNvPr>
          <p:cNvSpPr>
            <a:spLocks noGrp="1"/>
          </p:cNvSpPr>
          <p:nvPr>
            <p:ph type="ctrTitle"/>
          </p:nvPr>
        </p:nvSpPr>
        <p:spPr/>
        <p:txBody>
          <a:bodyPr/>
          <a:lstStyle/>
          <a:p>
            <a:endParaRPr lang="en-CA"/>
          </a:p>
        </p:txBody>
      </p:sp>
      <p:sp>
        <p:nvSpPr>
          <p:cNvPr id="3" name="Subtitle 2">
            <a:extLst>
              <a:ext uri="{FF2B5EF4-FFF2-40B4-BE49-F238E27FC236}">
                <a16:creationId xmlns:a16="http://schemas.microsoft.com/office/drawing/2014/main" id="{A8A7982F-72F2-9EBA-EB1C-1CC3B8840381}"/>
              </a:ext>
            </a:extLst>
          </p:cNvPr>
          <p:cNvSpPr>
            <a:spLocks noGrp="1"/>
          </p:cNvSpPr>
          <p:nvPr>
            <p:ph type="subTitle" idx="1"/>
          </p:nvPr>
        </p:nvSpPr>
        <p:spPr>
          <a:xfrm>
            <a:off x="1524000" y="5429250"/>
            <a:ext cx="9144000" cy="1809750"/>
          </a:xfrm>
        </p:spPr>
        <p:txBody>
          <a:bodyPr/>
          <a:lstStyle/>
          <a:p>
            <a:r>
              <a:rPr lang="en-US" dirty="0"/>
              <a:t>In this video, you see a test of the video that is made for the general entry page. This general entry page contains </a:t>
            </a:r>
            <a:r>
              <a:rPr lang="en-US" dirty="0" err="1"/>
              <a:t>youtube</a:t>
            </a:r>
            <a:r>
              <a:rPr lang="en-US" dirty="0"/>
              <a:t> videos, but instead we could </a:t>
            </a:r>
            <a:r>
              <a:rPr lang="en-US" dirty="0" err="1"/>
              <a:t>encorporate</a:t>
            </a:r>
            <a:r>
              <a:rPr lang="en-US" dirty="0"/>
              <a:t> the general info, fee info, and contact info, with some videos for attraction (just an idea)</a:t>
            </a:r>
            <a:endParaRPr lang="en-CA" dirty="0"/>
          </a:p>
        </p:txBody>
      </p:sp>
      <p:pic>
        <p:nvPicPr>
          <p:cNvPr id="4" name="file1">
            <a:hlinkClick r:id="" action="ppaction://media"/>
            <a:extLst>
              <a:ext uri="{FF2B5EF4-FFF2-40B4-BE49-F238E27FC236}">
                <a16:creationId xmlns:a16="http://schemas.microsoft.com/office/drawing/2014/main" id="{05A74B5C-8C08-FE73-756F-EECCFD2F2D2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5429250"/>
          </a:xfrm>
          <a:prstGeom prst="rect">
            <a:avLst/>
          </a:prstGeom>
        </p:spPr>
      </p:pic>
    </p:spTree>
    <p:extLst>
      <p:ext uri="{BB962C8B-B14F-4D97-AF65-F5344CB8AC3E}">
        <p14:creationId xmlns:p14="http://schemas.microsoft.com/office/powerpoint/2010/main" val="3382960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3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F6A94-5772-C11E-C5E7-EBD1CF1CB61D}"/>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D86694DC-25A7-56F9-2FB6-D09052E7F4A2}"/>
              </a:ext>
            </a:extLst>
          </p:cNvPr>
          <p:cNvSpPr>
            <a:spLocks noGrp="1"/>
          </p:cNvSpPr>
          <p:nvPr>
            <p:ph idx="1"/>
          </p:nvPr>
        </p:nvSpPr>
        <p:spPr>
          <a:xfrm>
            <a:off x="838200" y="5514180"/>
            <a:ext cx="10515600" cy="1325564"/>
          </a:xfrm>
        </p:spPr>
        <p:txBody>
          <a:bodyPr/>
          <a:lstStyle/>
          <a:p>
            <a:r>
              <a:rPr lang="en-US" dirty="0"/>
              <a:t>This is the ice cream shop (general information for summer prices) It contains the information about the current ice cream prices. (it could be made more graphically better)</a:t>
            </a:r>
            <a:endParaRPr lang="en-CA" dirty="0"/>
          </a:p>
        </p:txBody>
      </p:sp>
      <p:pic>
        <p:nvPicPr>
          <p:cNvPr id="5" name="file2">
            <a:hlinkClick r:id="" action="ppaction://media"/>
            <a:extLst>
              <a:ext uri="{FF2B5EF4-FFF2-40B4-BE49-F238E27FC236}">
                <a16:creationId xmlns:a16="http://schemas.microsoft.com/office/drawing/2014/main" id="{E8441C95-ECE4-A9EA-A282-191C1882524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5334000"/>
          </a:xfrm>
          <a:prstGeom prst="rect">
            <a:avLst/>
          </a:prstGeom>
        </p:spPr>
      </p:pic>
    </p:spTree>
    <p:extLst>
      <p:ext uri="{BB962C8B-B14F-4D97-AF65-F5344CB8AC3E}">
        <p14:creationId xmlns:p14="http://schemas.microsoft.com/office/powerpoint/2010/main" val="4256588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79528-DB52-E8F4-D140-945CC38F4C35}"/>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DE16949E-E9FF-55E5-39D0-DA2AF47C455B}"/>
              </a:ext>
            </a:extLst>
          </p:cNvPr>
          <p:cNvSpPr>
            <a:spLocks noGrp="1"/>
          </p:cNvSpPr>
          <p:nvPr>
            <p:ph idx="1"/>
          </p:nvPr>
        </p:nvSpPr>
        <p:spPr>
          <a:xfrm>
            <a:off x="838200" y="4991099"/>
            <a:ext cx="10515600" cy="1866901"/>
          </a:xfrm>
        </p:spPr>
        <p:txBody>
          <a:bodyPr>
            <a:normAutofit/>
          </a:bodyPr>
          <a:lstStyle/>
          <a:p>
            <a:r>
              <a:rPr lang="en-US" dirty="0"/>
              <a:t>This is the site’s guestbook. It could contain comments about comments about the wharf. We can make it </a:t>
            </a:r>
            <a:r>
              <a:rPr lang="en-US" dirty="0" err="1"/>
              <a:t>encorporate</a:t>
            </a:r>
            <a:r>
              <a:rPr lang="en-US" dirty="0"/>
              <a:t> into the experimental login system, to make use of administration features of the sites back end resources.</a:t>
            </a:r>
            <a:endParaRPr lang="en-CA" dirty="0"/>
          </a:p>
        </p:txBody>
      </p:sp>
      <p:pic>
        <p:nvPicPr>
          <p:cNvPr id="4" name="file3">
            <a:hlinkClick r:id="" action="ppaction://media"/>
            <a:extLst>
              <a:ext uri="{FF2B5EF4-FFF2-40B4-BE49-F238E27FC236}">
                <a16:creationId xmlns:a16="http://schemas.microsoft.com/office/drawing/2014/main" id="{F76A4EF3-C281-2A31-19CB-E21AD6C972C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
            <a:ext cx="12192000" cy="4762500"/>
          </a:xfrm>
          <a:prstGeom prst="rect">
            <a:avLst/>
          </a:prstGeom>
        </p:spPr>
      </p:pic>
    </p:spTree>
    <p:extLst>
      <p:ext uri="{BB962C8B-B14F-4D97-AF65-F5344CB8AC3E}">
        <p14:creationId xmlns:p14="http://schemas.microsoft.com/office/powerpoint/2010/main" val="4190789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6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6FB28-97AF-45D9-DE57-DE9DF6BCCBEA}"/>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7F811C16-64D2-5EE4-1BA5-20EDB7FD54D2}"/>
              </a:ext>
            </a:extLst>
          </p:cNvPr>
          <p:cNvSpPr>
            <a:spLocks noGrp="1"/>
          </p:cNvSpPr>
          <p:nvPr>
            <p:ph idx="1"/>
          </p:nvPr>
        </p:nvSpPr>
        <p:spPr>
          <a:xfrm>
            <a:off x="838200" y="4705350"/>
            <a:ext cx="10515600" cy="2152650"/>
          </a:xfrm>
        </p:spPr>
        <p:txBody>
          <a:bodyPr>
            <a:normAutofit lnSpcReduction="10000"/>
          </a:bodyPr>
          <a:lstStyle/>
          <a:p>
            <a:r>
              <a:rPr lang="en-US" dirty="0"/>
              <a:t>This is the </a:t>
            </a:r>
            <a:r>
              <a:rPr lang="en-US" dirty="0" err="1"/>
              <a:t>harbour</a:t>
            </a:r>
            <a:r>
              <a:rPr lang="en-US" dirty="0"/>
              <a:t> authority login system. It would make the information contained via a site login that links with the backend database on payments, gallery access, guestbook. It makes it so the administration has authority over what is posted, the information for who paid, and also picture authorization (allowing someone to post a picture)</a:t>
            </a:r>
            <a:endParaRPr lang="en-CA" dirty="0"/>
          </a:p>
        </p:txBody>
      </p:sp>
      <p:pic>
        <p:nvPicPr>
          <p:cNvPr id="4" name="file4">
            <a:hlinkClick r:id="" action="ppaction://media"/>
            <a:extLst>
              <a:ext uri="{FF2B5EF4-FFF2-40B4-BE49-F238E27FC236}">
                <a16:creationId xmlns:a16="http://schemas.microsoft.com/office/drawing/2014/main" id="{5024A652-0A71-2DC8-849E-BF07CD1697A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4552950"/>
          </a:xfrm>
          <a:prstGeom prst="rect">
            <a:avLst/>
          </a:prstGeom>
        </p:spPr>
      </p:pic>
    </p:spTree>
    <p:extLst>
      <p:ext uri="{BB962C8B-B14F-4D97-AF65-F5344CB8AC3E}">
        <p14:creationId xmlns:p14="http://schemas.microsoft.com/office/powerpoint/2010/main" val="2142071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28726-76A3-8F09-0BCF-9326155FFA4B}"/>
              </a:ext>
            </a:extLst>
          </p:cNvPr>
          <p:cNvSpPr>
            <a:spLocks noGrp="1"/>
          </p:cNvSpPr>
          <p:nvPr>
            <p:ph type="title"/>
          </p:nvPr>
        </p:nvSpPr>
        <p:spPr/>
        <p:txBody>
          <a:bodyPr/>
          <a:lstStyle/>
          <a:p>
            <a:endParaRPr lang="en-CA" dirty="0"/>
          </a:p>
        </p:txBody>
      </p:sp>
      <p:sp>
        <p:nvSpPr>
          <p:cNvPr id="3" name="Content Placeholder 2">
            <a:extLst>
              <a:ext uri="{FF2B5EF4-FFF2-40B4-BE49-F238E27FC236}">
                <a16:creationId xmlns:a16="http://schemas.microsoft.com/office/drawing/2014/main" id="{9D1686A3-895C-1FF9-57A0-35E9E2113543}"/>
              </a:ext>
            </a:extLst>
          </p:cNvPr>
          <p:cNvSpPr>
            <a:spLocks noGrp="1"/>
          </p:cNvSpPr>
          <p:nvPr>
            <p:ph idx="1"/>
          </p:nvPr>
        </p:nvSpPr>
        <p:spPr>
          <a:xfrm>
            <a:off x="838200" y="5067299"/>
            <a:ext cx="10515600" cy="1790701"/>
          </a:xfrm>
        </p:spPr>
        <p:txBody>
          <a:bodyPr>
            <a:normAutofit/>
          </a:bodyPr>
          <a:lstStyle/>
          <a:p>
            <a:r>
              <a:rPr lang="en-US" dirty="0"/>
              <a:t>Though there is not extreme presentation here, take in mind it requires a central server to put the files up to administration (for remote allocation via the login). It would be saved on the backend of the website, but not much presentation is made here. </a:t>
            </a:r>
            <a:endParaRPr lang="en-CA" dirty="0"/>
          </a:p>
        </p:txBody>
      </p:sp>
      <p:pic>
        <p:nvPicPr>
          <p:cNvPr id="4" name="2024-05-20 12-02-55">
            <a:hlinkClick r:id="" action="ppaction://media"/>
            <a:extLst>
              <a:ext uri="{FF2B5EF4-FFF2-40B4-BE49-F238E27FC236}">
                <a16:creationId xmlns:a16="http://schemas.microsoft.com/office/drawing/2014/main" id="{4906F2E5-081E-8325-54C0-B2295CA363B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4743450"/>
          </a:xfrm>
          <a:prstGeom prst="rect">
            <a:avLst/>
          </a:prstGeom>
        </p:spPr>
      </p:pic>
    </p:spTree>
    <p:extLst>
      <p:ext uri="{BB962C8B-B14F-4D97-AF65-F5344CB8AC3E}">
        <p14:creationId xmlns:p14="http://schemas.microsoft.com/office/powerpoint/2010/main" val="17621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1B1B7-4FCC-D296-66B4-6B365134B331}"/>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EF81BB82-03B0-7948-F99A-D798D9BD3CCE}"/>
              </a:ext>
            </a:extLst>
          </p:cNvPr>
          <p:cNvSpPr>
            <a:spLocks noGrp="1"/>
          </p:cNvSpPr>
          <p:nvPr>
            <p:ph idx="1"/>
          </p:nvPr>
        </p:nvSpPr>
        <p:spPr>
          <a:xfrm>
            <a:off x="838200" y="5167311"/>
            <a:ext cx="10515600" cy="1325564"/>
          </a:xfrm>
        </p:spPr>
        <p:txBody>
          <a:bodyPr>
            <a:normAutofit fontScale="92500"/>
          </a:bodyPr>
          <a:lstStyle/>
          <a:p>
            <a:r>
              <a:rPr lang="en-US" dirty="0"/>
              <a:t>Experimental Version: This is for quick search results via google that gives separate webpages that show access. It would require further refining. (Running on a development server- which is applied to the domain)</a:t>
            </a:r>
            <a:endParaRPr lang="en-CA" dirty="0"/>
          </a:p>
        </p:txBody>
      </p:sp>
      <p:pic>
        <p:nvPicPr>
          <p:cNvPr id="5" name="file5">
            <a:hlinkClick r:id="" action="ppaction://media"/>
            <a:extLst>
              <a:ext uri="{FF2B5EF4-FFF2-40B4-BE49-F238E27FC236}">
                <a16:creationId xmlns:a16="http://schemas.microsoft.com/office/drawing/2014/main" id="{E8BF66E9-8443-2143-CFD4-2994FABFDD9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5029200"/>
          </a:xfrm>
          <a:prstGeom prst="rect">
            <a:avLst/>
          </a:prstGeom>
        </p:spPr>
      </p:pic>
    </p:spTree>
    <p:extLst>
      <p:ext uri="{BB962C8B-B14F-4D97-AF65-F5344CB8AC3E}">
        <p14:creationId xmlns:p14="http://schemas.microsoft.com/office/powerpoint/2010/main" val="1086307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9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75928-5831-CC0A-EA31-BACEC4BAE22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6DA9FA44-3CDC-4B44-CCF2-C28850A16807}"/>
              </a:ext>
            </a:extLst>
          </p:cNvPr>
          <p:cNvSpPr>
            <a:spLocks noGrp="1"/>
          </p:cNvSpPr>
          <p:nvPr>
            <p:ph idx="1"/>
          </p:nvPr>
        </p:nvSpPr>
        <p:spPr>
          <a:xfrm>
            <a:off x="838200" y="5399087"/>
            <a:ext cx="10515600" cy="1458913"/>
          </a:xfrm>
        </p:spPr>
        <p:txBody>
          <a:bodyPr>
            <a:normAutofit fontScale="92500" lnSpcReduction="10000"/>
          </a:bodyPr>
          <a:lstStyle/>
          <a:p>
            <a:r>
              <a:rPr lang="en-US" dirty="0"/>
              <a:t>This pages is dedicated to the fisherman’s knowledge. It is based on the knowledge of fish on the bay from a government database. We would like to know everything about the bay as the young fishermen that are exploring the bay!</a:t>
            </a:r>
            <a:endParaRPr lang="en-CA" dirty="0"/>
          </a:p>
        </p:txBody>
      </p:sp>
      <p:pic>
        <p:nvPicPr>
          <p:cNvPr id="4" name="file6">
            <a:hlinkClick r:id="" action="ppaction://media"/>
            <a:extLst>
              <a:ext uri="{FF2B5EF4-FFF2-40B4-BE49-F238E27FC236}">
                <a16:creationId xmlns:a16="http://schemas.microsoft.com/office/drawing/2014/main" id="{EAAABEA2-8278-6A9E-BC41-3B05E0BFF96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5399087"/>
          </a:xfrm>
          <a:prstGeom prst="rect">
            <a:avLst/>
          </a:prstGeom>
        </p:spPr>
      </p:pic>
    </p:spTree>
    <p:extLst>
      <p:ext uri="{BB962C8B-B14F-4D97-AF65-F5344CB8AC3E}">
        <p14:creationId xmlns:p14="http://schemas.microsoft.com/office/powerpoint/2010/main" val="2763438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84C6F-CDC2-D47E-7069-C0F1F589EB08}"/>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BCB8DA37-49D8-143A-F40E-4DB715C3AB31}"/>
              </a:ext>
            </a:extLst>
          </p:cNvPr>
          <p:cNvSpPr>
            <a:spLocks noGrp="1"/>
          </p:cNvSpPr>
          <p:nvPr>
            <p:ph idx="1"/>
          </p:nvPr>
        </p:nvSpPr>
        <p:spPr>
          <a:xfrm>
            <a:off x="0" y="4019550"/>
            <a:ext cx="12192000" cy="2667000"/>
          </a:xfrm>
        </p:spPr>
        <p:txBody>
          <a:bodyPr>
            <a:normAutofit fontScale="92500"/>
          </a:bodyPr>
          <a:lstStyle/>
          <a:p>
            <a:r>
              <a:rPr lang="en-US" dirty="0"/>
              <a:t>This is an example of a payout page. It contains a 3.5% charge per credit card </a:t>
            </a:r>
            <a:r>
              <a:rPr lang="en-US" dirty="0" err="1"/>
              <a:t>perchase</a:t>
            </a:r>
            <a:r>
              <a:rPr lang="en-US" dirty="0"/>
              <a:t> with a small fee (less than a dollar) via dealing with a credit card server so credit cards are not required, but just the names of fishermen/ pleasure craft drivers). Fees will be included, </a:t>
            </a:r>
            <a:r>
              <a:rPr lang="en-US" dirty="0" err="1"/>
              <a:t>ontop</a:t>
            </a:r>
            <a:r>
              <a:rPr lang="en-US" dirty="0"/>
              <a:t> of the original fee. (for ex: fee of 35 dollars is taxed up for 1.08 </a:t>
            </a:r>
            <a:r>
              <a:rPr lang="en-US" dirty="0" err="1"/>
              <a:t>totalling</a:t>
            </a:r>
            <a:r>
              <a:rPr lang="en-US" dirty="0"/>
              <a:t> 36.08). </a:t>
            </a:r>
            <a:r>
              <a:rPr lang="en-US" dirty="0" err="1"/>
              <a:t>Unforunately</a:t>
            </a:r>
            <a:r>
              <a:rPr lang="en-US" dirty="0"/>
              <a:t>, it is safest to deal with a server so it can be 2 factor authenticated for safest concealment. (which should be done on a separate email with the president’s phone for authentication of said account). Stripe is used for this example.</a:t>
            </a:r>
            <a:endParaRPr lang="en-CA" dirty="0"/>
          </a:p>
        </p:txBody>
      </p:sp>
      <p:pic>
        <p:nvPicPr>
          <p:cNvPr id="4" name="file7">
            <a:hlinkClick r:id="" action="ppaction://media"/>
            <a:extLst>
              <a:ext uri="{FF2B5EF4-FFF2-40B4-BE49-F238E27FC236}">
                <a16:creationId xmlns:a16="http://schemas.microsoft.com/office/drawing/2014/main" id="{62ADAA6D-5400-3734-D780-3EA10C49C17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3810000"/>
          </a:xfrm>
          <a:prstGeom prst="rect">
            <a:avLst/>
          </a:prstGeom>
        </p:spPr>
      </p:pic>
    </p:spTree>
    <p:extLst>
      <p:ext uri="{BB962C8B-B14F-4D97-AF65-F5344CB8AC3E}">
        <p14:creationId xmlns:p14="http://schemas.microsoft.com/office/powerpoint/2010/main" val="1342440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3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TotalTime>
  <Words>450</Words>
  <Application>Microsoft Office PowerPoint</Application>
  <PresentationFormat>Widescreen</PresentationFormat>
  <Paragraphs>8</Paragraphs>
  <Slides>8</Slides>
  <Notes>0</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Trenholm</dc:creator>
  <cp:lastModifiedBy>Daniel Trenholm</cp:lastModifiedBy>
  <cp:revision>2</cp:revision>
  <dcterms:created xsi:type="dcterms:W3CDTF">2024-05-20T20:31:43Z</dcterms:created>
  <dcterms:modified xsi:type="dcterms:W3CDTF">2024-05-20T22:25:16Z</dcterms:modified>
</cp:coreProperties>
</file>

<file path=docProps/thumbnail.jpeg>
</file>